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4" r:id="rId3"/>
    <p:sldId id="307" r:id="rId4"/>
    <p:sldId id="379" r:id="rId5"/>
    <p:sldId id="281" r:id="rId6"/>
    <p:sldId id="317" r:id="rId7"/>
    <p:sldId id="343" r:id="rId8"/>
    <p:sldId id="260" r:id="rId9"/>
    <p:sldId id="261" r:id="rId10"/>
    <p:sldId id="344" r:id="rId11"/>
    <p:sldId id="345" r:id="rId12"/>
    <p:sldId id="370" r:id="rId13"/>
    <p:sldId id="348" r:id="rId14"/>
    <p:sldId id="349" r:id="rId15"/>
    <p:sldId id="412" r:id="rId16"/>
    <p:sldId id="352" r:id="rId17"/>
    <p:sldId id="351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8" r:id="rId33"/>
    <p:sldId id="377" r:id="rId34"/>
    <p:sldId id="378" r:id="rId35"/>
    <p:sldId id="262" r:id="rId36"/>
    <p:sldId id="375" r:id="rId37"/>
    <p:sldId id="380" r:id="rId38"/>
  </p:sldIdLst>
  <p:sldSz cx="9144000" cy="5143500" type="screen16x9"/>
  <p:notesSz cx="6858000" cy="9144000"/>
  <p:embeddedFontLst>
    <p:embeddedFont>
      <p:font typeface="Inter" panose="020B0604020202020204" charset="0"/>
      <p:regular r:id="rId40"/>
    </p:embeddedFont>
    <p:embeddedFont>
      <p:font typeface="Manrope" panose="020B0604020202020204" charset="0"/>
      <p:regular r:id="rId41"/>
    </p:embeddedFont>
    <p:embeddedFont>
      <p:font typeface="PT Sans" panose="020B0503020203020204" pitchFamily="34" charset="0"/>
      <p:regular r:id="rId42"/>
    </p:embeddedFont>
    <p:embeddedFont>
      <p:font typeface="Roboto Condensed Light" panose="02000000000000000000" pitchFamily="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62"/>
  </p:normalViewPr>
  <p:slideViewPr>
    <p:cSldViewPr snapToGrid="0" showGuides="1">
      <p:cViewPr varScale="1">
        <p:scale>
          <a:sx n="80" d="100"/>
          <a:sy n="80" d="100"/>
        </p:scale>
        <p:origin x="9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ce5c2ce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ce5c2ce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6afa814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46afa814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625275" y="-426125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204483">
            <a:off x="6817024" y="394792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019100" y="1464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2" name="Google Shape;12;p2"/>
          <p:cNvSpPr/>
          <p:nvPr/>
        </p:nvSpPr>
        <p:spPr>
          <a:xfrm rot="-5400000">
            <a:off x="-333000" y="392447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927525" y="1130450"/>
            <a:ext cx="4360500" cy="23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27425" y="3537250"/>
            <a:ext cx="4360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1056053" y="413735"/>
            <a:ext cx="2139000" cy="253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1479375" y="3229247"/>
            <a:ext cx="2139000" cy="147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034101" y="41507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794575"/>
            <a:ext cx="4339200" cy="10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713100" y="28518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1"/>
          <p:cNvSpPr>
            <a:spLocks noGrp="1"/>
          </p:cNvSpPr>
          <p:nvPr>
            <p:ph type="pic" idx="2"/>
          </p:nvPr>
        </p:nvSpPr>
        <p:spPr>
          <a:xfrm>
            <a:off x="5445475" y="868450"/>
            <a:ext cx="2894100" cy="34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96800" y="3888025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5719647" y="-1812901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259050" y="6565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13099" y="2880238"/>
            <a:ext cx="4536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713100" y="1731363"/>
            <a:ext cx="45366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5462850" y="1049550"/>
            <a:ext cx="2648400" cy="304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137750" y="17850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592399" y="307792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8214125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1782075" y="4636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3990300" y="2525750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2" hasCustomPrompt="1"/>
          </p:nvPr>
        </p:nvSpPr>
        <p:spPr>
          <a:xfrm>
            <a:off x="6674700" y="1409925"/>
            <a:ext cx="1756200" cy="11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990300" y="3354675"/>
            <a:ext cx="4440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3"/>
          </p:nvPr>
        </p:nvSpPr>
        <p:spPr>
          <a:xfrm>
            <a:off x="789350" y="751700"/>
            <a:ext cx="3082800" cy="364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0604483">
            <a:off x="6921924" y="133773"/>
            <a:ext cx="4793603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905675" y="2150850"/>
            <a:ext cx="4793601" cy="30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7873700" y="362067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66225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2351700" y="339627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2" hasCustomPrompt="1"/>
          </p:nvPr>
        </p:nvSpPr>
        <p:spPr>
          <a:xfrm>
            <a:off x="3693900" y="2280450"/>
            <a:ext cx="1756200" cy="11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2351700" y="4225200"/>
            <a:ext cx="4440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3"/>
          </p:nvPr>
        </p:nvSpPr>
        <p:spPr>
          <a:xfrm>
            <a:off x="885803" y="413735"/>
            <a:ext cx="2139000" cy="253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4"/>
          </p:nvPr>
        </p:nvSpPr>
        <p:spPr>
          <a:xfrm>
            <a:off x="6118925" y="1125447"/>
            <a:ext cx="2139000" cy="147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13100" y="1536563"/>
            <a:ext cx="3444300" cy="10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713100" y="2623838"/>
            <a:ext cx="34443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7"/>
          <p:cNvSpPr>
            <a:spLocks noGrp="1"/>
          </p:cNvSpPr>
          <p:nvPr>
            <p:ph type="pic" idx="2"/>
          </p:nvPr>
        </p:nvSpPr>
        <p:spPr>
          <a:xfrm>
            <a:off x="5235000" y="735725"/>
            <a:ext cx="3119700" cy="367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42" name="Google Shape;14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0604483">
            <a:off x="5649499" y="4276948"/>
            <a:ext cx="4793603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534375" y="-785400"/>
            <a:ext cx="4793601" cy="30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7998475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7200" y="4211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034101" y="41507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8"/>
          <p:cNvGrpSpPr/>
          <p:nvPr/>
        </p:nvGrpSpPr>
        <p:grpSpPr>
          <a:xfrm>
            <a:off x="8686516" y="783722"/>
            <a:ext cx="228842" cy="475805"/>
            <a:chOff x="3024525" y="413725"/>
            <a:chExt cx="331800" cy="689872"/>
          </a:xfrm>
        </p:grpSpPr>
        <p:sp>
          <p:nvSpPr>
            <p:cNvPr id="153" name="Google Shape;153;p18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849600" y="955288"/>
            <a:ext cx="2848800" cy="21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849600" y="3126213"/>
            <a:ext cx="28488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>
            <a:spLocks noGrp="1"/>
          </p:cNvSpPr>
          <p:nvPr>
            <p:ph type="pic" idx="2"/>
          </p:nvPr>
        </p:nvSpPr>
        <p:spPr>
          <a:xfrm>
            <a:off x="4713425" y="783725"/>
            <a:ext cx="3576000" cy="357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77675" y="29532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6747199" y="2953248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386610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077450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106055" y="2491047"/>
            <a:ext cx="228842" cy="475805"/>
            <a:chOff x="3024525" y="413725"/>
            <a:chExt cx="331800" cy="689872"/>
          </a:xfrm>
        </p:grpSpPr>
        <p:sp>
          <p:nvSpPr>
            <p:cNvPr id="164" name="Google Shape;164;p19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910550" y="1912650"/>
            <a:ext cx="352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"/>
          </p:nvPr>
        </p:nvSpPr>
        <p:spPr>
          <a:xfrm>
            <a:off x="910550" y="2409150"/>
            <a:ext cx="35232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4401950" y="1912650"/>
            <a:ext cx="365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4401950" y="2409150"/>
            <a:ext cx="36591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137750" y="178500"/>
            <a:ext cx="4793601" cy="30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8214125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7338525" y="45102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034097" y="-1688776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547788" y="1912650"/>
            <a:ext cx="36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1"/>
          </p:nvPr>
        </p:nvSpPr>
        <p:spPr>
          <a:xfrm>
            <a:off x="1547788" y="2409150"/>
            <a:ext cx="36057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26868">
            <a:off x="-1758876" y="2873751"/>
            <a:ext cx="4793604" cy="30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9419692">
            <a:off x="6293824" y="-858524"/>
            <a:ext cx="4793603" cy="30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2740675" y="2570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52825" y="443117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100" y="2525750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1409925"/>
            <a:ext cx="1756200" cy="11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3100" y="3354675"/>
            <a:ext cx="44406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>
            <a:spLocks noGrp="1"/>
          </p:cNvSpPr>
          <p:nvPr>
            <p:ph type="pic" idx="3"/>
          </p:nvPr>
        </p:nvSpPr>
        <p:spPr>
          <a:xfrm>
            <a:off x="5379225" y="868450"/>
            <a:ext cx="2831400" cy="340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287151" y="41507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2"/>
          <p:cNvGrpSpPr/>
          <p:nvPr/>
        </p:nvGrpSpPr>
        <p:grpSpPr>
          <a:xfrm>
            <a:off x="8720605" y="924772"/>
            <a:ext cx="228842" cy="475805"/>
            <a:chOff x="3024525" y="413725"/>
            <a:chExt cx="331800" cy="689872"/>
          </a:xfrm>
        </p:grpSpPr>
        <p:sp>
          <p:nvSpPr>
            <p:cNvPr id="188" name="Google Shape;188;p22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1"/>
          </p:nvPr>
        </p:nvSpPr>
        <p:spPr>
          <a:xfrm>
            <a:off x="981750" y="1445450"/>
            <a:ext cx="33216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2"/>
          </p:nvPr>
        </p:nvSpPr>
        <p:spPr>
          <a:xfrm>
            <a:off x="4840650" y="1445450"/>
            <a:ext cx="33216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2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319976" y="435177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 rot="5400000">
            <a:off x="-357150" y="38740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23"/>
          <p:cNvGrpSpPr/>
          <p:nvPr/>
        </p:nvGrpSpPr>
        <p:grpSpPr>
          <a:xfrm>
            <a:off x="8720605" y="924772"/>
            <a:ext cx="228842" cy="475805"/>
            <a:chOff x="3024525" y="413725"/>
            <a:chExt cx="331800" cy="689872"/>
          </a:xfrm>
        </p:grpSpPr>
        <p:sp>
          <p:nvSpPr>
            <p:cNvPr id="200" name="Google Shape;200;p23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713100" y="1224575"/>
            <a:ext cx="3858900" cy="3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2"/>
          </p:nvPr>
        </p:nvSpPr>
        <p:spPr>
          <a:xfrm>
            <a:off x="4572000" y="1224575"/>
            <a:ext cx="3858900" cy="3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 b="1" u="sng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2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019950" y="3451725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505524" y="1569348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/>
          <p:nvPr/>
        </p:nvSpPr>
        <p:spPr>
          <a:xfrm>
            <a:off x="193665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 rot="5400000">
            <a:off x="8079375" y="414067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24"/>
          <p:cNvGrpSpPr/>
          <p:nvPr/>
        </p:nvGrpSpPr>
        <p:grpSpPr>
          <a:xfrm>
            <a:off x="106055" y="1042922"/>
            <a:ext cx="228842" cy="475805"/>
            <a:chOff x="3024525" y="413725"/>
            <a:chExt cx="331800" cy="689872"/>
          </a:xfrm>
        </p:grpSpPr>
        <p:sp>
          <p:nvSpPr>
            <p:cNvPr id="211" name="Google Shape;211;p24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713100" y="1224575"/>
            <a:ext cx="3858900" cy="3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2"/>
          </p:nvPr>
        </p:nvSpPr>
        <p:spPr>
          <a:xfrm>
            <a:off x="4572000" y="1224575"/>
            <a:ext cx="3858900" cy="3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236547" y="-2498576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66675" y="3044575"/>
            <a:ext cx="2237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2"/>
          </p:nvPr>
        </p:nvSpPr>
        <p:spPr>
          <a:xfrm>
            <a:off x="3453321" y="3044575"/>
            <a:ext cx="2237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6139966" y="3044575"/>
            <a:ext cx="2237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4"/>
          </p:nvPr>
        </p:nvSpPr>
        <p:spPr>
          <a:xfrm>
            <a:off x="766675" y="2725950"/>
            <a:ext cx="22374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3453244" y="2725950"/>
            <a:ext cx="22374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6"/>
          </p:nvPr>
        </p:nvSpPr>
        <p:spPr>
          <a:xfrm>
            <a:off x="6139966" y="2725950"/>
            <a:ext cx="22374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77675" y="29532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531349" y="270552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/>
          <p:nvPr/>
        </p:nvSpPr>
        <p:spPr>
          <a:xfrm>
            <a:off x="386610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8077450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106055" y="2491047"/>
            <a:ext cx="228842" cy="475805"/>
            <a:chOff x="3024525" y="413725"/>
            <a:chExt cx="331800" cy="689872"/>
          </a:xfrm>
        </p:grpSpPr>
        <p:sp>
          <p:nvSpPr>
            <p:cNvPr id="234" name="Google Shape;234;p26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ubTitle" idx="1"/>
          </p:nvPr>
        </p:nvSpPr>
        <p:spPr>
          <a:xfrm>
            <a:off x="937700" y="4089900"/>
            <a:ext cx="2175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2"/>
          </p:nvPr>
        </p:nvSpPr>
        <p:spPr>
          <a:xfrm>
            <a:off x="3484425" y="4089900"/>
            <a:ext cx="2175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3"/>
          </p:nvPr>
        </p:nvSpPr>
        <p:spPr>
          <a:xfrm>
            <a:off x="6031150" y="4089900"/>
            <a:ext cx="2175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4"/>
          </p:nvPr>
        </p:nvSpPr>
        <p:spPr>
          <a:xfrm>
            <a:off x="937700" y="13367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5"/>
          </p:nvPr>
        </p:nvSpPr>
        <p:spPr>
          <a:xfrm>
            <a:off x="3484350" y="13367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6"/>
          </p:nvPr>
        </p:nvSpPr>
        <p:spPr>
          <a:xfrm>
            <a:off x="6031000" y="13367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>
            <a:spLocks noGrp="1"/>
          </p:cNvSpPr>
          <p:nvPr>
            <p:ph type="pic" idx="7"/>
          </p:nvPr>
        </p:nvSpPr>
        <p:spPr>
          <a:xfrm>
            <a:off x="1033640" y="1901899"/>
            <a:ext cx="1983300" cy="202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4" name="Google Shape;244;p26"/>
          <p:cNvSpPr>
            <a:spLocks noGrp="1"/>
          </p:cNvSpPr>
          <p:nvPr>
            <p:ph type="pic" idx="8"/>
          </p:nvPr>
        </p:nvSpPr>
        <p:spPr>
          <a:xfrm>
            <a:off x="3580415" y="1901899"/>
            <a:ext cx="1983300" cy="202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5" name="Google Shape;245;p26"/>
          <p:cNvSpPr>
            <a:spLocks noGrp="1"/>
          </p:cNvSpPr>
          <p:nvPr>
            <p:ph type="pic" idx="9"/>
          </p:nvPr>
        </p:nvSpPr>
        <p:spPr>
          <a:xfrm>
            <a:off x="6127190" y="1901899"/>
            <a:ext cx="1983300" cy="202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77675" y="29532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297624" y="180587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386610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8077450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106055" y="2491047"/>
            <a:ext cx="228842" cy="475805"/>
            <a:chOff x="3024525" y="413725"/>
            <a:chExt cx="331800" cy="689872"/>
          </a:xfrm>
        </p:grpSpPr>
        <p:sp>
          <p:nvSpPr>
            <p:cNvPr id="252" name="Google Shape;252;p27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3051899" y="1411950"/>
            <a:ext cx="44466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2"/>
          </p:nvPr>
        </p:nvSpPr>
        <p:spPr>
          <a:xfrm>
            <a:off x="3051900" y="2265500"/>
            <a:ext cx="44466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3"/>
          </p:nvPr>
        </p:nvSpPr>
        <p:spPr>
          <a:xfrm flipH="1">
            <a:off x="1645500" y="3119050"/>
            <a:ext cx="44466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4"/>
          </p:nvPr>
        </p:nvSpPr>
        <p:spPr>
          <a:xfrm flipH="1">
            <a:off x="1645500" y="3972600"/>
            <a:ext cx="44466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5"/>
          </p:nvPr>
        </p:nvSpPr>
        <p:spPr>
          <a:xfrm>
            <a:off x="1645500" y="1412016"/>
            <a:ext cx="14064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6"/>
          </p:nvPr>
        </p:nvSpPr>
        <p:spPr>
          <a:xfrm>
            <a:off x="1645500" y="2265544"/>
            <a:ext cx="14064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7"/>
          </p:nvPr>
        </p:nvSpPr>
        <p:spPr>
          <a:xfrm flipH="1">
            <a:off x="6092100" y="3119073"/>
            <a:ext cx="14064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8"/>
          </p:nvPr>
        </p:nvSpPr>
        <p:spPr>
          <a:xfrm flipH="1">
            <a:off x="6092100" y="3972601"/>
            <a:ext cx="14064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7_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5543047" y="-2657101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720125" y="2293200"/>
            <a:ext cx="2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2"/>
          </p:nvPr>
        </p:nvSpPr>
        <p:spPr>
          <a:xfrm>
            <a:off x="3415382" y="2293200"/>
            <a:ext cx="2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subTitle" idx="3"/>
          </p:nvPr>
        </p:nvSpPr>
        <p:spPr>
          <a:xfrm>
            <a:off x="2067742" y="4031400"/>
            <a:ext cx="2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4"/>
          </p:nvPr>
        </p:nvSpPr>
        <p:spPr>
          <a:xfrm>
            <a:off x="6110577" y="2293200"/>
            <a:ext cx="2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ubTitle" idx="5"/>
          </p:nvPr>
        </p:nvSpPr>
        <p:spPr>
          <a:xfrm>
            <a:off x="4762999" y="4031400"/>
            <a:ext cx="231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6"/>
          </p:nvPr>
        </p:nvSpPr>
        <p:spPr>
          <a:xfrm>
            <a:off x="3415351" y="1974600"/>
            <a:ext cx="2313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ubTitle" idx="7"/>
          </p:nvPr>
        </p:nvSpPr>
        <p:spPr>
          <a:xfrm>
            <a:off x="2067657" y="3712800"/>
            <a:ext cx="2313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76" name="Google Shape;276;p28"/>
          <p:cNvSpPr txBox="1">
            <a:spLocks noGrp="1"/>
          </p:cNvSpPr>
          <p:nvPr>
            <p:ph type="subTitle" idx="8"/>
          </p:nvPr>
        </p:nvSpPr>
        <p:spPr>
          <a:xfrm>
            <a:off x="6110740" y="1974600"/>
            <a:ext cx="2313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subTitle" idx="9"/>
          </p:nvPr>
        </p:nvSpPr>
        <p:spPr>
          <a:xfrm>
            <a:off x="4763046" y="3712800"/>
            <a:ext cx="2313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subTitle" idx="13"/>
          </p:nvPr>
        </p:nvSpPr>
        <p:spPr>
          <a:xfrm>
            <a:off x="720125" y="1974600"/>
            <a:ext cx="2313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96800" y="866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650349" y="98677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 rot="5400000">
            <a:off x="8093825" y="46000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1050175" y="4636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subTitle" idx="1"/>
          </p:nvPr>
        </p:nvSpPr>
        <p:spPr>
          <a:xfrm>
            <a:off x="2048450" y="17288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2"/>
          </p:nvPr>
        </p:nvSpPr>
        <p:spPr>
          <a:xfrm>
            <a:off x="2048450" y="14102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 idx="3" hasCustomPrompt="1"/>
          </p:nvPr>
        </p:nvSpPr>
        <p:spPr>
          <a:xfrm>
            <a:off x="1050175" y="16527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29"/>
          <p:cNvSpPr txBox="1">
            <a:spLocks noGrp="1"/>
          </p:cNvSpPr>
          <p:nvPr>
            <p:ph type="subTitle" idx="4"/>
          </p:nvPr>
        </p:nvSpPr>
        <p:spPr>
          <a:xfrm>
            <a:off x="2048450" y="28659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ubTitle" idx="5"/>
          </p:nvPr>
        </p:nvSpPr>
        <p:spPr>
          <a:xfrm>
            <a:off x="2048450" y="25473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title" idx="6" hasCustomPrompt="1"/>
          </p:nvPr>
        </p:nvSpPr>
        <p:spPr>
          <a:xfrm>
            <a:off x="1050175" y="27898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7"/>
          </p:nvPr>
        </p:nvSpPr>
        <p:spPr>
          <a:xfrm>
            <a:off x="2048450" y="40030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8"/>
          </p:nvPr>
        </p:nvSpPr>
        <p:spPr>
          <a:xfrm>
            <a:off x="2048450" y="36844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title" idx="9" hasCustomPrompt="1"/>
          </p:nvPr>
        </p:nvSpPr>
        <p:spPr>
          <a:xfrm>
            <a:off x="1050175" y="39269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9"/>
          <p:cNvSpPr txBox="1">
            <a:spLocks noGrp="1"/>
          </p:cNvSpPr>
          <p:nvPr>
            <p:ph type="subTitle" idx="13"/>
          </p:nvPr>
        </p:nvSpPr>
        <p:spPr>
          <a:xfrm>
            <a:off x="4968850" y="17288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subTitle" idx="14"/>
          </p:nvPr>
        </p:nvSpPr>
        <p:spPr>
          <a:xfrm>
            <a:off x="4968850" y="14102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title" idx="15" hasCustomPrompt="1"/>
          </p:nvPr>
        </p:nvSpPr>
        <p:spPr>
          <a:xfrm>
            <a:off x="7212413" y="16527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9"/>
          <p:cNvSpPr txBox="1">
            <a:spLocks noGrp="1"/>
          </p:cNvSpPr>
          <p:nvPr>
            <p:ph type="subTitle" idx="16"/>
          </p:nvPr>
        </p:nvSpPr>
        <p:spPr>
          <a:xfrm>
            <a:off x="4968850" y="28659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7"/>
          </p:nvPr>
        </p:nvSpPr>
        <p:spPr>
          <a:xfrm>
            <a:off x="4968850" y="25473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18" hasCustomPrompt="1"/>
          </p:nvPr>
        </p:nvSpPr>
        <p:spPr>
          <a:xfrm>
            <a:off x="7212413" y="27898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9"/>
          </p:nvPr>
        </p:nvSpPr>
        <p:spPr>
          <a:xfrm>
            <a:off x="4968850" y="400304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20"/>
          </p:nvPr>
        </p:nvSpPr>
        <p:spPr>
          <a:xfrm>
            <a:off x="4968850" y="3684445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21" hasCustomPrompt="1"/>
          </p:nvPr>
        </p:nvSpPr>
        <p:spPr>
          <a:xfrm>
            <a:off x="7212413" y="3926995"/>
            <a:ext cx="8814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3" name="Google Shape;303;p29"/>
          <p:cNvGrpSpPr/>
          <p:nvPr/>
        </p:nvGrpSpPr>
        <p:grpSpPr>
          <a:xfrm>
            <a:off x="4457580" y="137422"/>
            <a:ext cx="228842" cy="475805"/>
            <a:chOff x="3024525" y="413725"/>
            <a:chExt cx="331800" cy="689872"/>
          </a:xfrm>
        </p:grpSpPr>
        <p:sp>
          <p:nvSpPr>
            <p:cNvPr id="304" name="Google Shape;304;p29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261872" y="-2049376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 hasCustomPrompt="1"/>
          </p:nvPr>
        </p:nvSpPr>
        <p:spPr>
          <a:xfrm>
            <a:off x="3949650" y="1067325"/>
            <a:ext cx="4481100" cy="8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2" name="Google Shape;312;p30"/>
          <p:cNvSpPr txBox="1">
            <a:spLocks noGrp="1"/>
          </p:cNvSpPr>
          <p:nvPr>
            <p:ph type="subTitle" idx="1"/>
          </p:nvPr>
        </p:nvSpPr>
        <p:spPr>
          <a:xfrm>
            <a:off x="3949650" y="1825823"/>
            <a:ext cx="4481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 idx="2" hasCustomPrompt="1"/>
          </p:nvPr>
        </p:nvSpPr>
        <p:spPr>
          <a:xfrm>
            <a:off x="3949657" y="2913211"/>
            <a:ext cx="4481100" cy="8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3"/>
          </p:nvPr>
        </p:nvSpPr>
        <p:spPr>
          <a:xfrm>
            <a:off x="3949664" y="3670775"/>
            <a:ext cx="4481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315" name="Google Shape;315;p30"/>
          <p:cNvSpPr>
            <a:spLocks noGrp="1"/>
          </p:cNvSpPr>
          <p:nvPr>
            <p:ph type="pic" idx="4"/>
          </p:nvPr>
        </p:nvSpPr>
        <p:spPr>
          <a:xfrm>
            <a:off x="799800" y="764475"/>
            <a:ext cx="3061800" cy="361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28075" y="2782425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601274" y="281947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/>
          <p:nvPr/>
        </p:nvSpPr>
        <p:spPr>
          <a:xfrm>
            <a:off x="386610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8077450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174205" y="2574572"/>
            <a:ext cx="228842" cy="475805"/>
            <a:chOff x="3024525" y="413725"/>
            <a:chExt cx="331800" cy="689872"/>
          </a:xfrm>
        </p:grpSpPr>
        <p:sp>
          <p:nvSpPr>
            <p:cNvPr id="322" name="Google Shape;322;p31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subTitle" idx="1"/>
          </p:nvPr>
        </p:nvSpPr>
        <p:spPr>
          <a:xfrm>
            <a:off x="937700" y="3575775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ubTitle" idx="2"/>
          </p:nvPr>
        </p:nvSpPr>
        <p:spPr>
          <a:xfrm>
            <a:off x="3483550" y="3575700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3"/>
          </p:nvPr>
        </p:nvSpPr>
        <p:spPr>
          <a:xfrm>
            <a:off x="6029400" y="3575775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4" hasCustomPrompt="1"/>
          </p:nvPr>
        </p:nvSpPr>
        <p:spPr>
          <a:xfrm>
            <a:off x="937700" y="2591597"/>
            <a:ext cx="21753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5" hasCustomPrompt="1"/>
          </p:nvPr>
        </p:nvSpPr>
        <p:spPr>
          <a:xfrm>
            <a:off x="3483548" y="2591597"/>
            <a:ext cx="21753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6" hasCustomPrompt="1"/>
          </p:nvPr>
        </p:nvSpPr>
        <p:spPr>
          <a:xfrm>
            <a:off x="6029400" y="2591672"/>
            <a:ext cx="21753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7"/>
          </p:nvPr>
        </p:nvSpPr>
        <p:spPr>
          <a:xfrm>
            <a:off x="937700" y="322642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8"/>
          </p:nvPr>
        </p:nvSpPr>
        <p:spPr>
          <a:xfrm>
            <a:off x="3483548" y="322635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ubTitle" idx="9"/>
          </p:nvPr>
        </p:nvSpPr>
        <p:spPr>
          <a:xfrm>
            <a:off x="6029400" y="322642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399197" y="-2598301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00"/>
            </a:lvl1pPr>
            <a:lvl2pPr marL="91440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/>
            </a:lvl2pPr>
            <a:lvl3pPr marL="1371600" lvl="2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■"/>
              <a:defRPr/>
            </a:lvl3pPr>
            <a:lvl4pPr marL="1828800" lvl="3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●"/>
              <a:defRPr/>
            </a:lvl4pPr>
            <a:lvl5pPr marL="2286000" lvl="4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/>
            </a:lvl5pPr>
            <a:lvl6pPr marL="2743200" lvl="5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■"/>
              <a:defRPr/>
            </a:lvl6pPr>
            <a:lvl7pPr marL="3200400" lvl="6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●"/>
              <a:defRPr/>
            </a:lvl7pPr>
            <a:lvl8pPr marL="3657600" lvl="7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 panose="02000000000000000000"/>
              <a:buChar char="○"/>
              <a:defRPr/>
            </a:lvl8pPr>
            <a:lvl9pPr marL="4114800" lvl="8" indent="-3048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 panose="02000000000000000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77675" y="29532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633774" y="2294373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/>
          <p:nvPr/>
        </p:nvSpPr>
        <p:spPr>
          <a:xfrm>
            <a:off x="3866100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8077450" y="4604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2"/>
          <p:cNvGrpSpPr/>
          <p:nvPr/>
        </p:nvGrpSpPr>
        <p:grpSpPr>
          <a:xfrm>
            <a:off x="106055" y="2491047"/>
            <a:ext cx="228842" cy="475805"/>
            <a:chOff x="3024525" y="413725"/>
            <a:chExt cx="331800" cy="689872"/>
          </a:xfrm>
        </p:grpSpPr>
        <p:sp>
          <p:nvSpPr>
            <p:cNvPr id="340" name="Google Shape;340;p32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42" name="Google Shape;342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710576" y="-1819549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242876" y="43658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3"/>
          <p:cNvGrpSpPr/>
          <p:nvPr/>
        </p:nvGrpSpPr>
        <p:grpSpPr>
          <a:xfrm>
            <a:off x="8720605" y="924772"/>
            <a:ext cx="228842" cy="475805"/>
            <a:chOff x="3024525" y="413725"/>
            <a:chExt cx="331800" cy="689872"/>
          </a:xfrm>
        </p:grpSpPr>
        <p:sp>
          <p:nvSpPr>
            <p:cNvPr id="350" name="Google Shape;350;p33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6622136">
            <a:off x="3307425" y="-1846450"/>
            <a:ext cx="4793602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396800" y="3334575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330524" y="1753048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4"/>
          <p:cNvSpPr/>
          <p:nvPr/>
        </p:nvSpPr>
        <p:spPr>
          <a:xfrm>
            <a:off x="-253500" y="96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6364200" y="4709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34"/>
          <p:cNvGrpSpPr/>
          <p:nvPr/>
        </p:nvGrpSpPr>
        <p:grpSpPr>
          <a:xfrm>
            <a:off x="4457580" y="4667697"/>
            <a:ext cx="228842" cy="475805"/>
            <a:chOff x="3024525" y="413725"/>
            <a:chExt cx="331800" cy="689872"/>
          </a:xfrm>
        </p:grpSpPr>
        <p:sp>
          <p:nvSpPr>
            <p:cNvPr id="360" name="Google Shape;360;p34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713100" y="506925"/>
            <a:ext cx="30000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1"/>
          </p:nvPr>
        </p:nvSpPr>
        <p:spPr>
          <a:xfrm>
            <a:off x="713100" y="1379925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4"/>
          <p:cNvSpPr>
            <a:spLocks noGrp="1"/>
          </p:cNvSpPr>
          <p:nvPr>
            <p:ph type="pic" idx="2"/>
          </p:nvPr>
        </p:nvSpPr>
        <p:spPr>
          <a:xfrm>
            <a:off x="4746800" y="821650"/>
            <a:ext cx="3481500" cy="35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65" name="Google Shape;365;p34"/>
          <p:cNvSpPr txBox="1"/>
          <p:nvPr/>
        </p:nvSpPr>
        <p:spPr>
          <a:xfrm>
            <a:off x="713100" y="3528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-GB" sz="1000" b="1" u="sng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lang="en-GB" sz="1000" b="1" u="sng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Flaticon</a:t>
            </a:r>
            <a:r>
              <a:rPr lang="en-GB" sz="1000" b="1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GB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lang="en-GB" sz="1000" b="1" u="sng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Freepik</a:t>
            </a:r>
            <a:endParaRPr sz="1000" b="1" u="sng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034097" y="-1688776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5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034101" y="41507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6"/>
          <p:cNvGrpSpPr/>
          <p:nvPr/>
        </p:nvGrpSpPr>
        <p:grpSpPr>
          <a:xfrm>
            <a:off x="8720605" y="924772"/>
            <a:ext cx="228842" cy="475805"/>
            <a:chOff x="3024525" y="413725"/>
            <a:chExt cx="331800" cy="689872"/>
          </a:xfrm>
        </p:grpSpPr>
        <p:sp>
          <p:nvSpPr>
            <p:cNvPr id="378" name="Google Shape;378;p36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39228" y="2553765"/>
            <a:ext cx="4304773" cy="2600978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4849208" y="1"/>
            <a:ext cx="4304773" cy="2600978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31889" y="3433244"/>
            <a:ext cx="581266" cy="581266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792956"/>
            <a:ext cx="4937760" cy="114851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125980"/>
            <a:ext cx="4937760" cy="2405508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50000"/>
              </a:lnSpc>
              <a:spcBef>
                <a:spcPts val="0"/>
              </a:spcBef>
              <a:defRPr sz="1500"/>
            </a:lvl2pPr>
            <a:lvl3pPr marL="514350">
              <a:lnSpc>
                <a:spcPct val="150000"/>
              </a:lnSpc>
              <a:spcBef>
                <a:spcPts val="0"/>
              </a:spcBef>
              <a:defRPr sz="135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342900"/>
            <a:ext cx="800692" cy="353617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0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048" y="2543175"/>
            <a:ext cx="9162047" cy="2600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2510" y="249382"/>
            <a:ext cx="8478982" cy="452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015162" y="0"/>
            <a:ext cx="2128838" cy="2143469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76831" y="796217"/>
            <a:ext cx="4292690" cy="3554328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27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2509" y="0"/>
            <a:ext cx="3258521" cy="4769644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4171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048" y="-300"/>
            <a:ext cx="9162047" cy="260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2510" y="315370"/>
            <a:ext cx="8478982" cy="452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320018" y="2823348"/>
            <a:ext cx="2109268" cy="2545607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597890"/>
            <a:ext cx="326431" cy="2545610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5800" y="792956"/>
            <a:ext cx="3944666" cy="1871271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685800" y="2856563"/>
            <a:ext cx="3944666" cy="1674925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00000"/>
              </a:lnSpc>
              <a:spcBef>
                <a:spcPts val="0"/>
              </a:spcBef>
              <a:defRPr sz="1800"/>
            </a:lvl2pPr>
            <a:lvl3pPr marL="514350">
              <a:lnSpc>
                <a:spcPct val="10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60646" y="308085"/>
            <a:ext cx="3258521" cy="4835415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48607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048" y="-300"/>
            <a:ext cx="9162047" cy="260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2510" y="315370"/>
            <a:ext cx="8478982" cy="452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724045"/>
            <a:ext cx="5723782" cy="818720"/>
          </a:xfrm>
        </p:spPr>
        <p:txBody>
          <a:bodyPr tIns="0" bIns="0"/>
          <a:lstStyle>
            <a:lvl1pPr algn="l">
              <a:lnSpc>
                <a:spcPct val="100000"/>
              </a:lnSpc>
              <a:defRPr sz="27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85801" y="1727271"/>
            <a:ext cx="2462339" cy="3108144"/>
          </a:xfrm>
        </p:spPr>
        <p:txBody>
          <a:bodyPr lIns="91440" tIns="0" rIns="91440" bIns="0">
            <a:normAutofit/>
          </a:bodyPr>
          <a:lstStyle>
            <a:lvl1pPr marL="342900" indent="-342900">
              <a:spcBef>
                <a:spcPts val="750"/>
              </a:spcBef>
              <a:buFont typeface="+mj-lt"/>
              <a:buAutoNum type="arabicPeriod"/>
              <a:defRPr sz="1350"/>
            </a:lvl1pPr>
            <a:lvl2pPr marL="558927" indent="-257175">
              <a:spcBef>
                <a:spcPts val="750"/>
              </a:spcBef>
              <a:buFont typeface="+mj-lt"/>
              <a:buAutoNum type="alphaLcPeriod"/>
              <a:defRPr sz="1350"/>
            </a:lvl2pPr>
            <a:lvl3pPr marL="901827" indent="-257175">
              <a:spcBef>
                <a:spcPts val="750"/>
              </a:spcBef>
              <a:buFont typeface="+mj-lt"/>
              <a:buAutoNum type="arabicParenR"/>
              <a:defRPr sz="1350"/>
            </a:lvl3pPr>
            <a:lvl4pPr marL="1244727" indent="-257175">
              <a:spcBef>
                <a:spcPts val="750"/>
              </a:spcBef>
              <a:buFont typeface="+mj-lt"/>
              <a:buAutoNum type="alphaLcParenR"/>
              <a:defRPr sz="1350"/>
            </a:lvl4pPr>
            <a:lvl5pPr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86619" y="1727271"/>
            <a:ext cx="2822963" cy="310814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750"/>
              </a:spcBef>
              <a:buNone/>
              <a:defRPr sz="1350"/>
            </a:lvl1pPr>
            <a:lvl2pPr indent="-212598">
              <a:spcBef>
                <a:spcPts val="750"/>
              </a:spcBef>
              <a:defRPr sz="1350"/>
            </a:lvl2pPr>
            <a:lvl3pPr indent="-212598">
              <a:spcBef>
                <a:spcPts val="750"/>
              </a:spcBef>
              <a:defRPr sz="1350"/>
            </a:lvl3pPr>
            <a:lvl4pPr indent="-212598">
              <a:spcBef>
                <a:spcPts val="750"/>
              </a:spcBef>
              <a:defRPr sz="1350"/>
            </a:lvl4pPr>
            <a:lvl5pPr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42091" y="724045"/>
            <a:ext cx="2401909" cy="4419455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15162" y="3000031"/>
            <a:ext cx="2128838" cy="214346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342900"/>
            <a:ext cx="800692" cy="353617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6622136">
            <a:off x="3244175" y="-1859100"/>
            <a:ext cx="4793602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159500" y="310550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604483">
            <a:off x="7532974" y="1753048"/>
            <a:ext cx="4793603" cy="30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-253500" y="96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358525" y="48908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291800" y="3044641"/>
            <a:ext cx="28200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4457580" y="4463372"/>
            <a:ext cx="228842" cy="475805"/>
            <a:chOff x="3024525" y="413725"/>
            <a:chExt cx="331800" cy="689872"/>
          </a:xfrm>
        </p:grpSpPr>
        <p:sp>
          <p:nvSpPr>
            <p:cNvPr id="42" name="Google Shape;42;p5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5032200" y="3044549"/>
            <a:ext cx="28200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291800" y="2725950"/>
            <a:ext cx="2820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032199" y="2725950"/>
            <a:ext cx="2820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Inter" panose="02000503000000020004"/>
              <a:buNone/>
              <a:defRPr sz="2200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738400" y="4276950"/>
            <a:ext cx="4793601" cy="30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854963">
            <a:off x="6306147" y="-2315126"/>
            <a:ext cx="4793605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6698150" y="474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-705900" y="11121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3179700" y="1849550"/>
            <a:ext cx="52512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3179700" y="1107850"/>
            <a:ext cx="5251200" cy="7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713100" y="1164425"/>
            <a:ext cx="2100600" cy="281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57" name="Google Shape;57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4616951" y="4802399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5400000">
            <a:off x="-357150" y="38740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>
            <a:off x="8662680" y="3832647"/>
            <a:ext cx="228842" cy="475805"/>
            <a:chOff x="3024525" y="413725"/>
            <a:chExt cx="331800" cy="689872"/>
          </a:xfrm>
        </p:grpSpPr>
        <p:sp>
          <p:nvSpPr>
            <p:cNvPr id="63" name="Google Shape;63;p7"/>
            <p:cNvSpPr/>
            <p:nvPr/>
          </p:nvSpPr>
          <p:spPr>
            <a:xfrm>
              <a:off x="3046275" y="710597"/>
              <a:ext cx="288300" cy="393000"/>
            </a:xfrm>
            <a:prstGeom prst="trapezoid">
              <a:avLst>
                <a:gd name="adj" fmla="val 25000"/>
              </a:avLst>
            </a:prstGeom>
            <a:gradFill>
              <a:gsLst>
                <a:gs pos="0">
                  <a:schemeClr val="dk1"/>
                </a:gs>
                <a:gs pos="100000">
                  <a:srgbClr val="122033">
                    <a:alpha val="6941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3024525" y="413725"/>
              <a:ext cx="331800" cy="33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470176" y="-1484224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6034101" y="41507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8561925" y="297165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114550" y="4895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096125" y="85500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3922800" y="1371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8"/>
          <p:cNvSpPr>
            <a:spLocks noGrp="1"/>
          </p:cNvSpPr>
          <p:nvPr>
            <p:ph type="pic" idx="2"/>
          </p:nvPr>
        </p:nvSpPr>
        <p:spPr>
          <a:xfrm>
            <a:off x="787875" y="756475"/>
            <a:ext cx="3085500" cy="363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001419">
            <a:off x="-1528726" y="-1526187"/>
            <a:ext cx="4793602" cy="305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6561123">
            <a:off x="5685876" y="3004624"/>
            <a:ext cx="4793601" cy="305235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160275" y="10462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5458075" y="4688475"/>
            <a:ext cx="1411800" cy="393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6D2FE">
                  <a:alpha val="70196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4301900" y="1429200"/>
            <a:ext cx="4128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4302000" y="2271000"/>
            <a:ext cx="41289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2"/>
          </p:nvPr>
        </p:nvSpPr>
        <p:spPr>
          <a:xfrm>
            <a:off x="794925" y="756475"/>
            <a:ext cx="3071700" cy="363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703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 panose="02000503000000020004"/>
              <a:buNone/>
              <a:defRPr sz="3300" b="1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ctrTitle"/>
          </p:nvPr>
        </p:nvSpPr>
        <p:spPr>
          <a:xfrm>
            <a:off x="4365936" y="147157"/>
            <a:ext cx="4360500" cy="23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dirty="0">
                <a:solidFill>
                  <a:schemeClr val="accent2">
                    <a:lumMod val="25000"/>
                  </a:schemeClr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“</a:t>
            </a:r>
            <a:r>
              <a:rPr lang="en-GB" sz="4400" dirty="0">
                <a:solidFill>
                  <a:schemeClr val="accent2">
                    <a:lumMod val="25000"/>
                  </a:schemeClr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Porte Chai”</a:t>
            </a:r>
            <a:br>
              <a:rPr lang="en-GB" sz="1200" dirty="0">
                <a:solidFill>
                  <a:schemeClr val="accent2">
                    <a:lumMod val="25000"/>
                  </a:schemeClr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br>
              <a:rPr lang="en-GB" sz="1200" dirty="0">
                <a:solidFill>
                  <a:schemeClr val="accent2">
                    <a:lumMod val="25000"/>
                  </a:schemeClr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GB" sz="4400" dirty="0">
                <a:solidFill>
                  <a:schemeClr val="accent2">
                    <a:lumMod val="25000"/>
                  </a:schemeClr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GB" sz="3600" b="0" dirty="0">
                <a:solidFill>
                  <a:schemeClr val="accent2">
                    <a:lumMod val="25000"/>
                  </a:schemeClr>
                </a:solidFill>
              </a:rPr>
              <a:t>Tutor Finding App</a:t>
            </a:r>
            <a:r>
              <a:rPr lang="en-GB" sz="3600" b="0" dirty="0">
                <a:solidFill>
                  <a:schemeClr val="dk1"/>
                </a:solidFill>
              </a:rPr>
              <a:t>             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1"/>
          </p:nvPr>
        </p:nvSpPr>
        <p:spPr>
          <a:xfrm>
            <a:off x="3914899" y="3217836"/>
            <a:ext cx="4360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>
                    <a:lumMod val="25000"/>
                  </a:schemeClr>
                </a:solidFill>
              </a:rPr>
              <a:t>Presented By: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>
                    <a:lumMod val="25000"/>
                  </a:schemeClr>
                </a:solidFill>
              </a:rPr>
              <a:t> </a:t>
            </a:r>
            <a:br>
              <a:rPr lang="en-GB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GB" b="1" dirty="0">
                <a:solidFill>
                  <a:schemeClr val="accent2">
                    <a:lumMod val="25000"/>
                  </a:schemeClr>
                </a:solidFill>
              </a:rPr>
              <a:t>Suraiya </a:t>
            </a:r>
            <a:r>
              <a:rPr lang="en-GB" b="1" dirty="0" err="1">
                <a:solidFill>
                  <a:schemeClr val="accent2">
                    <a:lumMod val="25000"/>
                  </a:schemeClr>
                </a:solidFill>
              </a:rPr>
              <a:t>Mahmuda</a:t>
            </a:r>
            <a:r>
              <a:rPr lang="en-GB" b="1" dirty="0">
                <a:solidFill>
                  <a:schemeClr val="accent2">
                    <a:lumMod val="25000"/>
                  </a:schemeClr>
                </a:solidFill>
              </a:rPr>
              <a:t>(364)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accent2">
                    <a:lumMod val="25000"/>
                  </a:schemeClr>
                </a:solidFill>
              </a:rPr>
              <a:t>Choyon</a:t>
            </a:r>
            <a:r>
              <a:rPr lang="en-GB" b="1" dirty="0">
                <a:solidFill>
                  <a:schemeClr val="accent2">
                    <a:lumMod val="25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25000"/>
                  </a:schemeClr>
                </a:solidFill>
              </a:rPr>
              <a:t>Sarker</a:t>
            </a:r>
            <a:r>
              <a:rPr lang="en-GB" b="1" dirty="0">
                <a:solidFill>
                  <a:schemeClr val="accent2">
                    <a:lumMod val="25000"/>
                  </a:schemeClr>
                </a:solidFill>
              </a:rPr>
              <a:t>(392)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90" y="507214"/>
            <a:ext cx="2465144" cy="246514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02690" y="4036695"/>
            <a:ext cx="25717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2600">
                <a:solidFill>
                  <a:schemeClr val="accent2">
                    <a:lumMod val="25000"/>
                  </a:schemeClr>
                </a:solidFill>
                <a:sym typeface="+mn-ea"/>
              </a:rPr>
              <a:t>Group No-18</a:t>
            </a:r>
            <a:r>
              <a:rPr lang="en-GB" sz="2600" dirty="0">
                <a:solidFill>
                  <a:schemeClr val="accent2">
                    <a:lumMod val="25000"/>
                  </a:schemeClr>
                </a:solidFill>
                <a:sym typeface="+mn-ea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67000"/>
              </a:schemeClr>
            </a:gs>
            <a:gs pos="100000">
              <a:schemeClr val="dk2">
                <a:lumMod val="96000"/>
              </a:schemeClr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98" y="2243242"/>
            <a:ext cx="4128900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Reset Password</a:t>
            </a:r>
          </a:p>
        </p:txBody>
      </p:sp>
      <p:pic>
        <p:nvPicPr>
          <p:cNvPr id="5" name="Picture Placeholder 4" descr="Screenshot_2024-12-11-00-40-15-916_com.example.porte_chai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b="4157"/>
          <a:stretch>
            <a:fillRect/>
          </a:stretch>
        </p:blipFill>
        <p:spPr>
          <a:xfrm>
            <a:off x="6246495" y="410210"/>
            <a:ext cx="2194560" cy="4323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1909550"/>
            <a:ext cx="4440600" cy="841800"/>
          </a:xfrm>
        </p:spPr>
        <p:txBody>
          <a:bodyPr/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Reset Password via Email</a:t>
            </a:r>
            <a:r>
              <a:rPr lang="en-US" sz="4000" dirty="0"/>
              <a:t> </a:t>
            </a:r>
          </a:p>
        </p:txBody>
      </p:sp>
      <p:pic>
        <p:nvPicPr>
          <p:cNvPr id="6" name="Picture Placeholder 5" descr="Screenshot_2024-12-11-00-43-41-679_com.google.android.gm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073140" y="462915"/>
            <a:ext cx="2076450" cy="42183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31845" y="2254250"/>
            <a:ext cx="2743200" cy="15240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2151100"/>
            <a:ext cx="4440600" cy="841800"/>
          </a:xfrm>
        </p:spPr>
        <p:txBody>
          <a:bodyPr/>
          <a:lstStyle/>
          <a:p>
            <a:r>
              <a:rPr lang="en-US" sz="4000">
                <a:solidFill>
                  <a:schemeClr val="tx2">
                    <a:lumMod val="75000"/>
                  </a:schemeClr>
                </a:solidFill>
                <a:sym typeface="+mn-ea"/>
              </a:rPr>
              <a:t>Enter New Password</a:t>
            </a:r>
          </a:p>
        </p:txBody>
      </p:sp>
      <p:pic>
        <p:nvPicPr>
          <p:cNvPr id="5" name="Picture Placeholder 4" descr="Screenshot_2024-12-11-00-40-46-725_com.android.chrome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15661"/>
          <a:stretch>
            <a:fillRect/>
          </a:stretch>
        </p:blipFill>
        <p:spPr>
          <a:xfrm>
            <a:off x="6150610" y="318770"/>
            <a:ext cx="2466340" cy="45072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2151100"/>
            <a:ext cx="4440600" cy="841800"/>
          </a:xfrm>
        </p:spPr>
        <p:txBody>
          <a:bodyPr/>
          <a:lstStyle/>
          <a:p>
            <a:r>
              <a:rPr lang="en-US" sz="4000">
                <a:solidFill>
                  <a:schemeClr val="tx2">
                    <a:lumMod val="75000"/>
                  </a:schemeClr>
                </a:solidFill>
                <a:sym typeface="+mn-ea"/>
              </a:rPr>
              <a:t>Password </a:t>
            </a:r>
            <a:r>
              <a:rPr lang="en-US" sz="4000">
                <a:solidFill>
                  <a:schemeClr val="tx2">
                    <a:lumMod val="75000"/>
                  </a:schemeClr>
                </a:solidFill>
              </a:rPr>
              <a:t>Updated </a:t>
            </a:r>
          </a:p>
        </p:txBody>
      </p:sp>
      <p:pic>
        <p:nvPicPr>
          <p:cNvPr id="5" name="Picture Placeholder 4" descr="Screenshot_2024-12-11-00-43-55-018_com.android.chrome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8045"/>
          <a:stretch>
            <a:fillRect/>
          </a:stretch>
        </p:blipFill>
        <p:spPr>
          <a:xfrm>
            <a:off x="5922645" y="579120"/>
            <a:ext cx="2101215" cy="3883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lt1">
                <a:lumMod val="88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95" y="1640655"/>
            <a:ext cx="4128900" cy="841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Page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30" y="2483090"/>
            <a:ext cx="4128900" cy="14433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The main page of our app displays all posts created by parents, teachers, and students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4164"/>
          <a:stretch>
            <a:fillRect/>
          </a:stretch>
        </p:blipFill>
        <p:spPr>
          <a:xfrm>
            <a:off x="6281420" y="408305"/>
            <a:ext cx="2159635" cy="43268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4000"/>
              </a:schemeClr>
            </a:gs>
            <a:gs pos="100000">
              <a:schemeClr val="dk2">
                <a:lumMod val="96000"/>
              </a:schemeClr>
            </a:gs>
          </a:gsLst>
          <a:lin ang="8100019" scaled="0"/>
        </a:gra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title"/>
          </p:nvPr>
        </p:nvSpPr>
        <p:spPr>
          <a:xfrm>
            <a:off x="639440" y="192821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Tution Post</a:t>
            </a:r>
          </a:p>
        </p:txBody>
      </p:sp>
      <p:pic>
        <p:nvPicPr>
          <p:cNvPr id="3" name="Picture 2" descr="Screenshot_2024-12-10-23-41-30-187_com.example.porte_ch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465"/>
            <a:ext cx="2246630" cy="4753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2151100"/>
            <a:ext cx="4440600" cy="841800"/>
          </a:xfrm>
        </p:spPr>
        <p:txBody>
          <a:bodyPr/>
          <a:lstStyle/>
          <a:p>
            <a:r>
              <a:rPr lang="en-US" sz="4000">
                <a:solidFill>
                  <a:schemeClr val="tx2">
                    <a:lumMod val="75000"/>
                  </a:schemeClr>
                </a:solidFill>
                <a:sym typeface="+mn-ea"/>
              </a:rPr>
              <a:t>Search By Post Purpose/Title</a:t>
            </a:r>
            <a:r>
              <a:rPr lang="en-US" sz="4000"/>
              <a:t> </a:t>
            </a:r>
          </a:p>
        </p:txBody>
      </p:sp>
      <p:pic>
        <p:nvPicPr>
          <p:cNvPr id="14" name="Picture Placeholder 13" descr="Screenshot_2024-12-10-23-46-39-787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4034" b="1908"/>
          <a:stretch>
            <a:fillRect/>
          </a:stretch>
        </p:blipFill>
        <p:spPr>
          <a:xfrm>
            <a:off x="6422390" y="371475"/>
            <a:ext cx="2138680" cy="419417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662805" y="704850"/>
            <a:ext cx="3200400" cy="149352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75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600" y="2270575"/>
            <a:ext cx="4128900" cy="8418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Search By Location or Area</a:t>
            </a:r>
          </a:p>
        </p:txBody>
      </p:sp>
      <p:pic>
        <p:nvPicPr>
          <p:cNvPr id="5" name="Picture Placeholder 4" descr="Screenshot_2024-12-11-01-41-08-448_com.example.porte_chai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4586" b="2468"/>
          <a:stretch>
            <a:fillRect/>
          </a:stretch>
        </p:blipFill>
        <p:spPr>
          <a:xfrm>
            <a:off x="6217920" y="338455"/>
            <a:ext cx="2364105" cy="4467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55620" y="662305"/>
            <a:ext cx="3763645" cy="1661795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2151100"/>
            <a:ext cx="4440600" cy="841800"/>
          </a:xfrm>
        </p:spPr>
        <p:txBody>
          <a:bodyPr/>
          <a:lstStyle/>
          <a:p>
            <a:r>
              <a:rPr lang="en-US" sz="4000">
                <a:solidFill>
                  <a:schemeClr val="tx2">
                    <a:lumMod val="75000"/>
                  </a:schemeClr>
                </a:solidFill>
                <a:sym typeface="+mn-ea"/>
              </a:rPr>
              <a:t>Student Dashboard</a:t>
            </a:r>
            <a:r>
              <a:rPr lang="en-US" sz="4000"/>
              <a:t> </a:t>
            </a:r>
          </a:p>
        </p:txBody>
      </p:sp>
      <p:pic>
        <p:nvPicPr>
          <p:cNvPr id="5" name="Picture Placeholder 4" descr="Screenshot_2024-12-10-23-45-43-558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090285" y="472440"/>
            <a:ext cx="2028190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100" y="2151100"/>
            <a:ext cx="4440600" cy="841800"/>
          </a:xfrm>
        </p:spPr>
        <p:txBody>
          <a:bodyPr/>
          <a:lstStyle/>
          <a:p>
            <a:r>
              <a:rPr lang="en-US" sz="4000">
                <a:solidFill>
                  <a:schemeClr val="tx2">
                    <a:lumMod val="75000"/>
                  </a:schemeClr>
                </a:solidFill>
              </a:rPr>
              <a:t>Student Profile Section</a:t>
            </a:r>
          </a:p>
        </p:txBody>
      </p:sp>
      <p:pic>
        <p:nvPicPr>
          <p:cNvPr id="5" name="Picture Placeholder 4" descr="Screenshot_2024-12-10-23-45-58-210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455410" y="543560"/>
            <a:ext cx="1885950" cy="38900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439285" y="1294130"/>
            <a:ext cx="2133600" cy="87884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488"/>
            <a:ext cx="4937760" cy="6500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71576"/>
            <a:ext cx="4937760" cy="335991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Problem Statements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Key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Technology Stack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App Demonstrations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Challenges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Future Enhancements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ACE7B-AD9B-E6BE-649C-C8216C8B6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18822" y="4679156"/>
            <a:ext cx="800692" cy="353617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BCE79-A665-98C3-0C6B-CA8A860D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27" y="426720"/>
            <a:ext cx="3138013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824865" y="2151380"/>
            <a:ext cx="4440555" cy="842010"/>
          </a:xfrm>
        </p:spPr>
        <p:txBody>
          <a:bodyPr/>
          <a:lstStyle/>
          <a:p>
            <a:pPr algn="l"/>
            <a:r>
              <a:rPr lang="en-US" sz="3200">
                <a:solidFill>
                  <a:schemeClr val="tx2">
                    <a:lumMod val="75000"/>
                  </a:schemeClr>
                </a:solidFill>
                <a:sym typeface="+mn-ea"/>
              </a:rPr>
              <a:t>Student Select Profile Picture by Gender and Catagories</a:t>
            </a:r>
            <a:r>
              <a:rPr lang="en-US" sz="3600"/>
              <a:t> </a:t>
            </a:r>
          </a:p>
        </p:txBody>
      </p:sp>
      <p:pic>
        <p:nvPicPr>
          <p:cNvPr id="5" name="Picture Placeholder 4" descr="Screenshot_2024-12-10-23-44-46-667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323330" y="441960"/>
            <a:ext cx="2109470" cy="42424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91685" y="1548130"/>
            <a:ext cx="2915920" cy="69088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824865" y="2151380"/>
            <a:ext cx="4775200" cy="842010"/>
          </a:xfrm>
        </p:spPr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  <a:sym typeface="+mn-ea"/>
              </a:rPr>
              <a:t>Updated Student Profile Picture</a:t>
            </a:r>
            <a:r>
              <a:rPr lang="en-US" sz="4000"/>
              <a:t> </a:t>
            </a:r>
          </a:p>
        </p:txBody>
      </p:sp>
      <p:pic>
        <p:nvPicPr>
          <p:cNvPr id="8" name="Picture Placeholder 7" descr="Screenshot_2024-12-11-00-16-55-689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292850" y="533400"/>
            <a:ext cx="200850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824865" y="2446020"/>
            <a:ext cx="4775200" cy="842010"/>
          </a:xfrm>
        </p:spPr>
        <p:txBody>
          <a:bodyPr/>
          <a:lstStyle/>
          <a:p>
            <a:r>
              <a:rPr lang="en-US" sz="3200">
                <a:solidFill>
                  <a:schemeClr val="tx2">
                    <a:lumMod val="75000"/>
                  </a:schemeClr>
                </a:solidFill>
                <a:sym typeface="+mn-ea"/>
              </a:rPr>
              <a:t>Update Student Profile information and Change Introduction Video</a:t>
            </a:r>
            <a:r>
              <a:rPr lang="en-US" sz="4000"/>
              <a:t> </a:t>
            </a:r>
          </a:p>
        </p:txBody>
      </p:sp>
      <p:pic>
        <p:nvPicPr>
          <p:cNvPr id="6" name="Picture Placeholder 5" descr="Screenshot_2024-12-11-00-19-47-280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374130" y="482600"/>
            <a:ext cx="2018030" cy="4095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292725" y="1791970"/>
            <a:ext cx="1076960" cy="9652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424805" y="2446020"/>
            <a:ext cx="1020445" cy="84455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824865" y="2151380"/>
            <a:ext cx="4775200" cy="842010"/>
          </a:xfrm>
        </p:spPr>
        <p:txBody>
          <a:bodyPr/>
          <a:lstStyle/>
          <a:p>
            <a:r>
              <a:rPr lang="en-US" sz="3200">
                <a:solidFill>
                  <a:schemeClr val="tx2">
                    <a:lumMod val="75000"/>
                  </a:schemeClr>
                </a:solidFill>
                <a:sym typeface="+mn-ea"/>
              </a:rPr>
              <a:t>Change introductory video and select from your local files</a:t>
            </a:r>
            <a:r>
              <a:rPr lang="en-US" sz="3600"/>
              <a:t> </a:t>
            </a:r>
          </a:p>
        </p:txBody>
      </p:sp>
      <p:pic>
        <p:nvPicPr>
          <p:cNvPr id="6" name="Picture Placeholder 5" descr="Screenshot_2024-12-10-23-44-38-605_com.google.android.documentsu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8779"/>
          <a:stretch>
            <a:fillRect/>
          </a:stretch>
        </p:blipFill>
        <p:spPr>
          <a:xfrm>
            <a:off x="6089650" y="525780"/>
            <a:ext cx="207010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110230" y="1092200"/>
            <a:ext cx="3070860" cy="84201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75000"/>
                  </a:schemeClr>
                </a:solidFill>
                <a:sym typeface="+mn-ea"/>
              </a:rPr>
              <a:t>Student Dashboard’s Your adds section</a:t>
            </a:r>
            <a:r>
              <a:rPr lang="en-US" sz="2400">
                <a:sym typeface="+mn-ea"/>
              </a:rPr>
              <a:t> </a:t>
            </a:r>
          </a:p>
        </p:txBody>
      </p:sp>
      <p:pic>
        <p:nvPicPr>
          <p:cNvPr id="6" name="Picture Placeholder 5" descr="Screenshot_2024-12-10-23-42-41-533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181090" y="291465"/>
            <a:ext cx="2347595" cy="4560570"/>
          </a:xfrm>
          <a:prstGeom prst="rect">
            <a:avLst/>
          </a:prstGeom>
        </p:spPr>
      </p:pic>
      <p:pic>
        <p:nvPicPr>
          <p:cNvPr id="7" name="Picture 6" descr="Screenshot_2024-12-10-23-45-43-558_com.example.porte_chai"/>
          <p:cNvPicPr>
            <a:picLocks noChangeAspect="1"/>
          </p:cNvPicPr>
          <p:nvPr/>
        </p:nvPicPr>
        <p:blipFill>
          <a:blip r:embed="rId3"/>
          <a:srcRect b="3572"/>
          <a:stretch>
            <a:fillRect/>
          </a:stretch>
        </p:blipFill>
        <p:spPr>
          <a:xfrm>
            <a:off x="448945" y="405130"/>
            <a:ext cx="2083435" cy="43535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396365" y="2345690"/>
            <a:ext cx="4784725" cy="30480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141345" y="1049655"/>
            <a:ext cx="3068955" cy="84201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Student Dashboard’s Application Section</a:t>
            </a:r>
          </a:p>
        </p:txBody>
      </p:sp>
      <p:pic>
        <p:nvPicPr>
          <p:cNvPr id="6" name="Picture Placeholder 5" descr="Screenshot_2024-12-11-00-32-34-775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8682"/>
          <a:stretch>
            <a:fillRect/>
          </a:stretch>
        </p:blipFill>
        <p:spPr>
          <a:xfrm>
            <a:off x="6445250" y="374015"/>
            <a:ext cx="2221230" cy="4396105"/>
          </a:xfrm>
          <a:prstGeom prst="rect">
            <a:avLst/>
          </a:prstGeom>
        </p:spPr>
      </p:pic>
      <p:pic>
        <p:nvPicPr>
          <p:cNvPr id="7" name="Picture 6" descr="Screenshot_2024-12-10-23-45-43-558_com.example.porte_chai"/>
          <p:cNvPicPr>
            <a:picLocks noChangeAspect="1"/>
          </p:cNvPicPr>
          <p:nvPr/>
        </p:nvPicPr>
        <p:blipFill>
          <a:blip r:embed="rId3"/>
          <a:srcRect b="5003"/>
          <a:stretch>
            <a:fillRect/>
          </a:stretch>
        </p:blipFill>
        <p:spPr>
          <a:xfrm>
            <a:off x="504190" y="374015"/>
            <a:ext cx="2049780" cy="42202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965325" y="2056130"/>
            <a:ext cx="4420235" cy="101092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75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945" y="1164590"/>
            <a:ext cx="3154680" cy="842010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 can Call Teacher who applied for his post</a:t>
            </a:r>
          </a:p>
        </p:txBody>
      </p:sp>
      <p:pic>
        <p:nvPicPr>
          <p:cNvPr id="6" name="Picture Placeholder 5" descr="Screenshot_2024-12-10-23-43-13-248_com.android.contacts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333490" y="296545"/>
            <a:ext cx="2374265" cy="4550410"/>
          </a:xfrm>
          <a:prstGeom prst="rect">
            <a:avLst/>
          </a:prstGeom>
        </p:spPr>
      </p:pic>
      <p:pic>
        <p:nvPicPr>
          <p:cNvPr id="10" name="Picture 9" descr="Screenshot_2024-12-11-00-32-34-775_com.example.porte_chai"/>
          <p:cNvPicPr>
            <a:picLocks noChangeAspect="1"/>
          </p:cNvPicPr>
          <p:nvPr/>
        </p:nvPicPr>
        <p:blipFill>
          <a:blip r:embed="rId3"/>
          <a:srcRect b="11531"/>
          <a:stretch>
            <a:fillRect/>
          </a:stretch>
        </p:blipFill>
        <p:spPr>
          <a:xfrm>
            <a:off x="469265" y="367665"/>
            <a:ext cx="2373630" cy="45504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927225" y="2604770"/>
            <a:ext cx="4744720" cy="48768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100" y="2383510"/>
            <a:ext cx="4440600" cy="84180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Teacher’s Dashboard</a:t>
            </a:r>
          </a:p>
        </p:txBody>
      </p:sp>
      <p:pic>
        <p:nvPicPr>
          <p:cNvPr id="6" name="Picture Placeholder 5" descr="Screenshot_2024-12-11-00-36-45-339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4558"/>
          <a:stretch>
            <a:fillRect/>
          </a:stretch>
        </p:blipFill>
        <p:spPr>
          <a:xfrm>
            <a:off x="6211570" y="391160"/>
            <a:ext cx="2209800" cy="43554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71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192780" y="961390"/>
            <a:ext cx="3100070" cy="842010"/>
          </a:xfrm>
        </p:spPr>
        <p:txBody>
          <a:bodyPr/>
          <a:lstStyle/>
          <a:p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Teacher Dashboard’s Your Ads section</a:t>
            </a:r>
          </a:p>
        </p:txBody>
      </p:sp>
      <p:pic>
        <p:nvPicPr>
          <p:cNvPr id="6" name="Picture Placeholder 5" descr="Screenshot_2024-12-11-00-37-06-806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13222"/>
          <a:stretch>
            <a:fillRect/>
          </a:stretch>
        </p:blipFill>
        <p:spPr>
          <a:xfrm>
            <a:off x="6140450" y="331470"/>
            <a:ext cx="2413635" cy="4538345"/>
          </a:xfrm>
          <a:prstGeom prst="rect">
            <a:avLst/>
          </a:prstGeom>
        </p:spPr>
      </p:pic>
      <p:pic>
        <p:nvPicPr>
          <p:cNvPr id="7" name="Picture 6" descr="Screenshot_2024-12-11-00-36-45-339_com.example.porte_chai"/>
          <p:cNvPicPr>
            <a:picLocks noChangeAspect="1"/>
          </p:cNvPicPr>
          <p:nvPr/>
        </p:nvPicPr>
        <p:blipFill>
          <a:blip r:embed="rId3"/>
          <a:srcRect b="5026"/>
          <a:stretch>
            <a:fillRect/>
          </a:stretch>
        </p:blipFill>
        <p:spPr>
          <a:xfrm>
            <a:off x="479425" y="273685"/>
            <a:ext cx="2232660" cy="45961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19225" y="1803400"/>
            <a:ext cx="4721225" cy="83693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75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105" y="1281430"/>
            <a:ext cx="3039745" cy="379730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Teacher Apply Students Post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Screenshot_2024-12-10-23-50-15-934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6167"/>
          <a:stretch>
            <a:fillRect/>
          </a:stretch>
        </p:blipFill>
        <p:spPr>
          <a:xfrm>
            <a:off x="6343650" y="330200"/>
            <a:ext cx="2181860" cy="4436110"/>
          </a:xfrm>
          <a:prstGeom prst="rect">
            <a:avLst/>
          </a:prstGeom>
        </p:spPr>
      </p:pic>
      <p:pic>
        <p:nvPicPr>
          <p:cNvPr id="11" name="Picture 10" descr="Screenshot_2024-12-11-03-23-58-242_com.example.porte_chai"/>
          <p:cNvPicPr>
            <a:picLocks noChangeAspect="1"/>
          </p:cNvPicPr>
          <p:nvPr/>
        </p:nvPicPr>
        <p:blipFill>
          <a:blip r:embed="rId3"/>
          <a:srcRect t="4600" b="2544"/>
          <a:stretch>
            <a:fillRect/>
          </a:stretch>
        </p:blipFill>
        <p:spPr>
          <a:xfrm>
            <a:off x="514350" y="457200"/>
            <a:ext cx="2298700" cy="430911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587625" y="2188210"/>
            <a:ext cx="3820160" cy="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1" y="631912"/>
            <a:ext cx="4365783" cy="44679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0C7D4-8537-0858-0711-B5624F092C5A}"/>
              </a:ext>
            </a:extLst>
          </p:cNvPr>
          <p:cNvSpPr txBox="1"/>
          <p:nvPr/>
        </p:nvSpPr>
        <p:spPr>
          <a:xfrm>
            <a:off x="579121" y="1450181"/>
            <a:ext cx="4951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l">
              <a:buNone/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503050405090304" pitchFamily="18" charset="0"/>
                <a:ea typeface="Times New Roman" panose="02020503050405090304" pitchFamily="18" charset="0"/>
              </a:rPr>
              <a:t>Porte Chai</a:t>
            </a:r>
            <a:r>
              <a:rPr lang="en-US" sz="2000" dirty="0">
                <a:solidFill>
                  <a:schemeClr val="tx2"/>
                </a:solidFill>
                <a:effectLst/>
                <a:latin typeface="Times New Roman" panose="02020503050405090304" pitchFamily="18" charset="0"/>
                <a:ea typeface="Times New Roman" panose="02020503050405090304" pitchFamily="18" charset="0"/>
              </a:rPr>
              <a:t> is a mobile application designed to seamlessly connect students, parents, and tutors. It offers an efficient and user-friendly platform where parents can find qualified tutors for their children, students can find teachers for themselves, and tutors can discover teaching opportunities.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41F371-204E-C6DF-852F-5E890925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692" y="419100"/>
            <a:ext cx="3323841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0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3092450" y="1245870"/>
            <a:ext cx="3160395" cy="842010"/>
          </a:xfrm>
        </p:spPr>
        <p:txBody>
          <a:bodyPr/>
          <a:lstStyle/>
          <a:p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Applier can also chat with the post creator through Whatsapp message</a:t>
            </a:r>
          </a:p>
        </p:txBody>
      </p:sp>
      <p:pic>
        <p:nvPicPr>
          <p:cNvPr id="6" name="Picture Placeholder 5" descr="Screenshot_2024-12-10-23-50-19-584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323330" y="281940"/>
            <a:ext cx="2201545" cy="4491355"/>
          </a:xfrm>
          <a:prstGeom prst="rect">
            <a:avLst/>
          </a:prstGeom>
        </p:spPr>
      </p:pic>
      <p:pic>
        <p:nvPicPr>
          <p:cNvPr id="7" name="Picture 6" descr="Screenshot_2024-12-10-23-50-15-934_com.example.porte_chai"/>
          <p:cNvPicPr>
            <a:picLocks noChangeAspect="1"/>
          </p:cNvPicPr>
          <p:nvPr/>
        </p:nvPicPr>
        <p:blipFill>
          <a:blip r:embed="rId3"/>
          <a:srcRect b="6296"/>
          <a:stretch>
            <a:fillRect/>
          </a:stretch>
        </p:blipFill>
        <p:spPr>
          <a:xfrm>
            <a:off x="459105" y="369570"/>
            <a:ext cx="2226945" cy="44265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114425" y="2645410"/>
            <a:ext cx="5334000" cy="170688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8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480" y="850900"/>
            <a:ext cx="2510790" cy="842010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Applier can also send CV</a:t>
            </a:r>
          </a:p>
        </p:txBody>
      </p:sp>
      <p:pic>
        <p:nvPicPr>
          <p:cNvPr id="6" name="Picture Placeholder 5" descr="Screenshot_2024-12-11-03-26-46-169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tretch>
            <a:fillRect/>
          </a:stretch>
        </p:blipFill>
        <p:spPr>
          <a:xfrm>
            <a:off x="6334125" y="335915"/>
            <a:ext cx="2152015" cy="4404995"/>
          </a:xfrm>
          <a:prstGeom prst="rect">
            <a:avLst/>
          </a:prstGeom>
        </p:spPr>
      </p:pic>
      <p:pic>
        <p:nvPicPr>
          <p:cNvPr id="7" name="Picture 6" descr="Screenshot_2024-12-10-23-50-15-934_com.example.porte_ch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298450"/>
            <a:ext cx="2151380" cy="44424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82825" y="2848610"/>
            <a:ext cx="4246880" cy="1310640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8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01971" y="2051764"/>
            <a:ext cx="4440600" cy="841800"/>
          </a:xfrm>
        </p:spPr>
        <p:txBody>
          <a:bodyPr/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User can log out at the end</a:t>
            </a:r>
          </a:p>
        </p:txBody>
      </p:sp>
      <p:pic>
        <p:nvPicPr>
          <p:cNvPr id="6" name="Picture Placeholder 5" descr="Screenshot_2024-12-11-03-35-41-217_com.example.porte_chai"/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b="4306"/>
          <a:stretch>
            <a:fillRect/>
          </a:stretch>
        </p:blipFill>
        <p:spPr>
          <a:xfrm>
            <a:off x="6221730" y="452120"/>
            <a:ext cx="219011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070908" y="413365"/>
            <a:ext cx="6559767" cy="11445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Challenges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101" y="1557865"/>
            <a:ext cx="49139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90204" pitchFamily="34" charset="0"/>
              <a:buChar char="•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Ensuring data security and privacy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Attracting initial users to the platform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Maintaining user trust and satisfaction.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287B1-EB91-8B9D-CAC6-037AE68E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413364"/>
            <a:ext cx="3282135" cy="40632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13099" y="605590"/>
            <a:ext cx="5730033" cy="749077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Future Enhancement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266" y="1678757"/>
            <a:ext cx="390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Expanding to include online tutoring options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Integrating payment systems for seamless transactions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Providing educational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60229-5686-54F8-3B7F-325C9E50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445274"/>
            <a:ext cx="3753016" cy="41823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469" name="Google Shape;469;p46"/>
          <p:cNvSpPr txBox="1">
            <a:spLocks noGrp="1"/>
          </p:cNvSpPr>
          <p:nvPr>
            <p:ph type="subTitle" idx="1"/>
          </p:nvPr>
        </p:nvSpPr>
        <p:spPr>
          <a:xfrm>
            <a:off x="981749" y="1445450"/>
            <a:ext cx="3688081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503050405090304" pitchFamily="18" charset="0"/>
                <a:ea typeface="Times New Roman" panose="02020503050405090304" pitchFamily="18" charset="0"/>
              </a:rPr>
              <a:t>Porte Chai</a:t>
            </a:r>
            <a:r>
              <a:rPr lang="en-US" sz="2000" dirty="0">
                <a:solidFill>
                  <a:schemeClr val="tx2"/>
                </a:solidFill>
                <a:effectLst/>
                <a:latin typeface="Times New Roman" panose="02020503050405090304" pitchFamily="18" charset="0"/>
                <a:ea typeface="Times New Roman" panose="02020503050405090304" pitchFamily="18" charset="0"/>
              </a:rPr>
              <a:t> revolutionizes the way parents, students, and tutors connect, offering a comprehensive, effective and efficient platform for finding and managing tutoring opportunities.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F584D-D93C-567E-A78E-98B3D504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339" y="449580"/>
            <a:ext cx="3688081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ee A stylish thank you card paired with purple flowers, a gift box, and pen on a marble surface.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6260"/>
            <a:ext cx="6431280" cy="39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8,700+ Q And A Stock Photos, Pictures &amp; Royalty-Free Imag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47713"/>
            <a:ext cx="58293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9" y="539400"/>
            <a:ext cx="5553579" cy="5727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Problems Statements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1" y="1270824"/>
            <a:ext cx="378043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90204" pitchFamily="34" charset="0"/>
              </a:rPr>
              <a:t>Difficulty in finding reliable and qualified tutors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90204" pitchFamily="34" charset="0"/>
              </a:rPr>
              <a:t>Lack of a centralized platform for connecting parents and tutors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90204" pitchFamily="34" charset="0"/>
              </a:rPr>
              <a:t>Limited communication and feedback systems for trust building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2"/>
                </a:solidFill>
                <a:latin typeface="Arial" panose="020B0604020202090204" pitchFamily="34" charset="0"/>
              </a:rPr>
              <a:t>Prevent the Fraud services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DD5D0-6BD8-957B-0C1D-23D7848D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837" y="453223"/>
            <a:ext cx="3395207" cy="43175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2925"/>
            <a:ext cx="3944666" cy="5429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7780"/>
            <a:ext cx="5250180" cy="324370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</a:rPr>
              <a:t>For Students and Parents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Post 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Communicate with Tutors(via </a:t>
            </a:r>
            <a:r>
              <a:rPr lang="en-US" sz="1800" dirty="0" err="1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Whatsapp</a:t>
            </a: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, Phone)</a:t>
            </a:r>
            <a:endParaRPr lang="en-US" sz="1800" dirty="0">
              <a:solidFill>
                <a:schemeClr val="tx2"/>
              </a:solidFill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Search for Tutors(Area or Purpose based)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Track and Manage Applications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  <a:ea typeface="Calibri" panose="020F0502020204030204" pitchFamily="34" charset="0"/>
              </a:rPr>
              <a:t>For Tutors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Finding Jobs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Applying for Tuition Posts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a typeface="Calibri" panose="020F0502020204030204" pitchFamily="34" charset="0"/>
              </a:rPr>
              <a:t>Adding Intro Video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Sent Information to the Post Author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6365082" y="308085"/>
            <a:ext cx="2650331" cy="4835415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24045"/>
            <a:ext cx="5723782" cy="81872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Technology Stack</a:t>
            </a:r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6742091" y="724045"/>
            <a:ext cx="2401909" cy="4419455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5AB96E5-2B2D-73FC-A13F-995385CB67FA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657225" y="1533535"/>
            <a:ext cx="5723782" cy="222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Frontend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: Java (Android Studio)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Backend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: Firebase (</a:t>
            </a:r>
            <a:r>
              <a:rPr lang="en-US" altLang="en-US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Firestore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/Realtime Database)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Tools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: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Firebase Authentication for user management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Firebase Storage for profile images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Firestore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/Realtime Database for storing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FDF81-C305-A50A-BEA0-A0961E388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40166" y="4714875"/>
            <a:ext cx="800692" cy="353617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lt1">
                <a:lumMod val="75000"/>
              </a:schemeClr>
            </a:gs>
            <a:gs pos="100000">
              <a:schemeClr val="dk2">
                <a:lumMod val="96000"/>
              </a:schemeClr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Our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Porte Chai Splash Screen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Placeholder 6" descr="Screenshot_2024-12-11-00-51-06-116_com.example.porte_chai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4998" b="3857"/>
          <a:stretch>
            <a:fillRect/>
          </a:stretch>
        </p:blipFill>
        <p:spPr>
          <a:xfrm>
            <a:off x="6003290" y="309245"/>
            <a:ext cx="2176780" cy="4300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lt1">
                <a:lumMod val="88000"/>
              </a:schemeClr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>
            <a:spLocks noGrp="1"/>
          </p:cNvSpPr>
          <p:nvPr>
            <p:ph type="title"/>
          </p:nvPr>
        </p:nvSpPr>
        <p:spPr>
          <a:xfrm>
            <a:off x="818925" y="2571745"/>
            <a:ext cx="4128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 and Registration page</a:t>
            </a:r>
          </a:p>
        </p:txBody>
      </p:sp>
      <p:pic>
        <p:nvPicPr>
          <p:cNvPr id="4" name="Picture 3" descr="Screenshot_2024-12-10-23-38-06-720_com.example.porte_chai"/>
          <p:cNvPicPr>
            <a:picLocks noChangeAspect="1"/>
          </p:cNvPicPr>
          <p:nvPr/>
        </p:nvPicPr>
        <p:blipFill>
          <a:blip r:embed="rId3"/>
          <a:srcRect t="4889" b="3691"/>
          <a:stretch>
            <a:fillRect/>
          </a:stretch>
        </p:blipFill>
        <p:spPr>
          <a:xfrm>
            <a:off x="6010910" y="220980"/>
            <a:ext cx="2515870" cy="4702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>
                <a:lumMod val="84000"/>
              </a:schemeClr>
            </a:gs>
            <a:gs pos="100000">
              <a:schemeClr val="dk2">
                <a:lumMod val="96000"/>
              </a:schemeClr>
            </a:gs>
          </a:gsLst>
          <a:lin ang="8100019" scaled="0"/>
        </a:gra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title"/>
          </p:nvPr>
        </p:nvSpPr>
        <p:spPr>
          <a:xfrm>
            <a:off x="774695" y="251241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Registration Page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6" name="Picture 5" descr="Screenshot_2024-12-10-23-40-41-096_com.example.porte_chai"/>
          <p:cNvPicPr>
            <a:picLocks noChangeAspect="1"/>
          </p:cNvPicPr>
          <p:nvPr/>
        </p:nvPicPr>
        <p:blipFill>
          <a:blip r:embed="rId3"/>
          <a:srcRect b="6481"/>
          <a:stretch>
            <a:fillRect/>
          </a:stretch>
        </p:blipFill>
        <p:spPr>
          <a:xfrm>
            <a:off x="6026785" y="167005"/>
            <a:ext cx="2421255" cy="4810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ck and Door Lock Theme by Slidesgo">
  <a:themeElements>
    <a:clrScheme name="Simple Light">
      <a:dk1>
        <a:srgbClr val="122033"/>
      </a:dk1>
      <a:lt1>
        <a:srgbClr val="ECEEF1"/>
      </a:lt1>
      <a:dk2>
        <a:srgbClr val="FFFFFF"/>
      </a:dk2>
      <a:lt2>
        <a:srgbClr val="275A9F"/>
      </a:lt2>
      <a:accent1>
        <a:srgbClr val="46D2FE"/>
      </a:accent1>
      <a:accent2>
        <a:srgbClr val="C8DDE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5A9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415</Words>
  <Application>Microsoft Office PowerPoint</Application>
  <PresentationFormat>On-screen Show (16:9)</PresentationFormat>
  <Paragraphs>81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Inter</vt:lpstr>
      <vt:lpstr>Roboto Condensed Light</vt:lpstr>
      <vt:lpstr>Wingdings</vt:lpstr>
      <vt:lpstr>PT Sans</vt:lpstr>
      <vt:lpstr>Arial</vt:lpstr>
      <vt:lpstr>Manrope</vt:lpstr>
      <vt:lpstr>Times New Roman</vt:lpstr>
      <vt:lpstr>Lock and Door Lock Theme by Slidesgo</vt:lpstr>
      <vt:lpstr>“Porte Chai”   Tutor Finding App             </vt:lpstr>
      <vt:lpstr>Contents</vt:lpstr>
      <vt:lpstr>Introduction</vt:lpstr>
      <vt:lpstr>Problems Statements</vt:lpstr>
      <vt:lpstr>Key Features</vt:lpstr>
      <vt:lpstr>Technology Stack</vt:lpstr>
      <vt:lpstr>Start Our app</vt:lpstr>
      <vt:lpstr>Login and Registration page</vt:lpstr>
      <vt:lpstr>Complete Registration Page </vt:lpstr>
      <vt:lpstr>Reset Password</vt:lpstr>
      <vt:lpstr>Reset Password via Email </vt:lpstr>
      <vt:lpstr>Enter New Password</vt:lpstr>
      <vt:lpstr>Password Updated </vt:lpstr>
      <vt:lpstr>Home Page </vt:lpstr>
      <vt:lpstr>Tution Post</vt:lpstr>
      <vt:lpstr>Search By Post Purpose/Title </vt:lpstr>
      <vt:lpstr>Search By Location or Area</vt:lpstr>
      <vt:lpstr>Student Dashboard </vt:lpstr>
      <vt:lpstr>Student Profile Section</vt:lpstr>
      <vt:lpstr>Student Select Profile Picture by Gender and Catagories </vt:lpstr>
      <vt:lpstr>Updated Student Profile Picture </vt:lpstr>
      <vt:lpstr>Update Student Profile information and Change Introduction Video </vt:lpstr>
      <vt:lpstr>Change introductory video and select from your local files </vt:lpstr>
      <vt:lpstr>Student Dashboard’s Your adds section </vt:lpstr>
      <vt:lpstr>Student Dashboard’s Application Section</vt:lpstr>
      <vt:lpstr>Student can Call Teacher who applied for his post</vt:lpstr>
      <vt:lpstr>Teacher’s Dashboard</vt:lpstr>
      <vt:lpstr>Teacher Dashboard’s Your Ads section</vt:lpstr>
      <vt:lpstr>Teacher Apply Students Post   </vt:lpstr>
      <vt:lpstr>Applier can also chat with the post creator through Whatsapp message</vt:lpstr>
      <vt:lpstr>Applier can also send CV</vt:lpstr>
      <vt:lpstr>User can log out at the end</vt:lpstr>
      <vt:lpstr>Challenges</vt:lpstr>
      <vt:lpstr>Future Enhancement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“Porte Chai”   Tutor Finding App</dc:title>
  <dc:creator>Suraiya Mahmuda</dc:creator>
  <cp:lastModifiedBy>Suraiya Mahmuda</cp:lastModifiedBy>
  <cp:revision>18</cp:revision>
  <dcterms:created xsi:type="dcterms:W3CDTF">2024-12-11T08:20:33Z</dcterms:created>
  <dcterms:modified xsi:type="dcterms:W3CDTF">2024-12-14T18:29:21Z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D67D7EB0FEBF00142FB85867FD868B44_43</vt:lpwstr>
  </property>
  <property fmtid="{D5CDD505-2E9C-101B-9397-08002B2CF9AE}" pid="3" name="KSOProductBuildVer">
    <vt:lpwstr>1033-6.10.2.8397</vt:lpwstr>
  </property>
</Properties>
</file>